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5" r:id="rId10"/>
    <p:sldId id="326" r:id="rId11"/>
    <p:sldId id="297" r:id="rId12"/>
    <p:sldId id="315" r:id="rId13"/>
    <p:sldId id="317" r:id="rId14"/>
    <p:sldId id="320" r:id="rId15"/>
    <p:sldId id="322" r:id="rId16"/>
    <p:sldId id="323" r:id="rId17"/>
    <p:sldId id="316" r:id="rId18"/>
    <p:sldId id="318" r:id="rId19"/>
    <p:sldId id="321" r:id="rId20"/>
    <p:sldId id="304" r:id="rId21"/>
    <p:sldId id="296" r:id="rId22"/>
    <p:sldId id="302" r:id="rId23"/>
    <p:sldId id="305" r:id="rId24"/>
    <p:sldId id="306" r:id="rId25"/>
    <p:sldId id="311" r:id="rId26"/>
    <p:sldId id="312" r:id="rId27"/>
    <p:sldId id="314" r:id="rId28"/>
    <p:sldId id="279" r:id="rId29"/>
    <p:sldId id="313" r:id="rId30"/>
    <p:sldId id="310" r:id="rId31"/>
    <p:sldId id="308" r:id="rId32"/>
    <p:sldId id="309" r:id="rId33"/>
    <p:sldId id="307" r:id="rId34"/>
    <p:sldId id="292" r:id="rId35"/>
    <p:sldId id="294" r:id="rId36"/>
    <p:sldId id="295" r:id="rId37"/>
    <p:sldId id="291" r:id="rId38"/>
    <p:sldId id="293" r:id="rId39"/>
    <p:sldId id="288" r:id="rId40"/>
    <p:sldId id="286" r:id="rId41"/>
    <p:sldId id="287" r:id="rId42"/>
    <p:sldId id="289" r:id="rId43"/>
    <p:sldId id="290" r:id="rId44"/>
    <p:sldId id="264" r:id="rId45"/>
    <p:sldId id="263" r:id="rId46"/>
    <p:sldId id="265" r:id="rId47"/>
    <p:sldId id="262" r:id="rId48"/>
    <p:sldId id="267" r:id="rId49"/>
    <p:sldId id="268" r:id="rId50"/>
    <p:sldId id="269" r:id="rId51"/>
    <p:sldId id="271" r:id="rId52"/>
    <p:sldId id="272" r:id="rId53"/>
    <p:sldId id="270" r:id="rId54"/>
    <p:sldId id="273" r:id="rId55"/>
    <p:sldId id="274" r:id="rId56"/>
    <p:sldId id="276" r:id="rId57"/>
    <p:sldId id="277" r:id="rId58"/>
    <p:sldId id="278" r:id="rId59"/>
    <p:sldId id="281" r:id="rId60"/>
    <p:sldId id="280" r:id="rId61"/>
    <p:sldId id="284" r:id="rId62"/>
    <p:sldId id="282" r:id="rId63"/>
    <p:sldId id="283" r:id="rId64"/>
    <p:sldId id="28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48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4.png"/><Relationship Id="rId5" Type="http://schemas.openxmlformats.org/officeDocument/2006/relationships/image" Target="../media/image160.png"/><Relationship Id="rId10" Type="http://schemas.openxmlformats.org/officeDocument/2006/relationships/image" Target="../media/image163.png"/><Relationship Id="rId4" Type="http://schemas.openxmlformats.org/officeDocument/2006/relationships/image" Target="../media/image151.png"/><Relationship Id="rId9" Type="http://schemas.openxmlformats.org/officeDocument/2006/relationships/image" Target="../media/image1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59.png"/><Relationship Id="rId9" Type="http://schemas.openxmlformats.org/officeDocument/2006/relationships/image" Target="../media/image1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2.png"/><Relationship Id="rId7" Type="http://schemas.openxmlformats.org/officeDocument/2006/relationships/image" Target="../media/image173.png"/><Relationship Id="rId12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75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59.png"/><Relationship Id="rId9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202.png"/><Relationship Id="rId18" Type="http://schemas.openxmlformats.org/officeDocument/2006/relationships/image" Target="../media/image206.png"/><Relationship Id="rId3" Type="http://schemas.openxmlformats.org/officeDocument/2006/relationships/image" Target="../media/image195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200.png"/><Relationship Id="rId5" Type="http://schemas.openxmlformats.org/officeDocument/2006/relationships/image" Target="../media/image189.png"/><Relationship Id="rId15" Type="http://schemas.openxmlformats.org/officeDocument/2006/relationships/image" Target="../media/image190.png"/><Relationship Id="rId10" Type="http://schemas.openxmlformats.org/officeDocument/2006/relationships/image" Target="../media/image199.png"/><Relationship Id="rId4" Type="http://schemas.openxmlformats.org/officeDocument/2006/relationships/image" Target="../media/image196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8.png"/><Relationship Id="rId7" Type="http://schemas.openxmlformats.org/officeDocument/2006/relationships/image" Target="../media/image188.png"/><Relationship Id="rId12" Type="http://schemas.openxmlformats.org/officeDocument/2006/relationships/image" Target="../media/image21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0" Type="http://schemas.openxmlformats.org/officeDocument/2006/relationships/image" Target="../media/image214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2.png"/><Relationship Id="rId7" Type="http://schemas.openxmlformats.org/officeDocument/2006/relationships/image" Target="../media/image25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28.png"/><Relationship Id="rId7" Type="http://schemas.openxmlformats.org/officeDocument/2006/relationships/image" Target="../media/image318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258.png"/><Relationship Id="rId5" Type="http://schemas.openxmlformats.org/officeDocument/2006/relationships/image" Target="../media/image316.png"/><Relationship Id="rId10" Type="http://schemas.openxmlformats.org/officeDocument/2006/relationships/image" Target="../media/image260.png"/><Relationship Id="rId4" Type="http://schemas.openxmlformats.org/officeDocument/2006/relationships/image" Target="../media/image329.png"/><Relationship Id="rId9" Type="http://schemas.openxmlformats.org/officeDocument/2006/relationships/image" Target="../media/image3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C384A-773E-C991-EF7C-77E1F6E3F532}"/>
              </a:ext>
            </a:extLst>
          </p:cNvPr>
          <p:cNvGrpSpPr/>
          <p:nvPr/>
        </p:nvGrpSpPr>
        <p:grpSpPr>
          <a:xfrm>
            <a:off x="7811215" y="2190981"/>
            <a:ext cx="4102883" cy="3012470"/>
            <a:chOff x="7243763" y="2316486"/>
            <a:chExt cx="4102883" cy="301247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7DEC15F-3E7D-80B5-9B2D-0234699B7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763" y="2474257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69346-D3FB-9BE8-1EA6-2C1868C17CDF}"/>
                </a:ext>
              </a:extLst>
            </p:cNvPr>
            <p:cNvSpPr txBox="1"/>
            <p:nvPr/>
          </p:nvSpPr>
          <p:spPr>
            <a:xfrm>
              <a:off x="7673788" y="231648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v10, 15, 20, 40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3986236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161257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15461</TotalTime>
  <Words>1289</Words>
  <Application>Microsoft Office PowerPoint</Application>
  <PresentationFormat>Widescreen</PresentationFormat>
  <Paragraphs>395</Paragraphs>
  <Slides>64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172</cp:revision>
  <dcterms:created xsi:type="dcterms:W3CDTF">2022-07-26T19:04:22Z</dcterms:created>
  <dcterms:modified xsi:type="dcterms:W3CDTF">2023-05-15T06:01:58Z</dcterms:modified>
</cp:coreProperties>
</file>